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72" y="-1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59EC3F-16DB-4368-9F6E-7E359452D4C4}" type="datetimeFigureOut">
              <a:rPr lang="en-US" smtClean="0"/>
              <a:t>2/15/2020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B4A3CE-4950-4998-9101-4D37ED2594CE}" type="slidenum">
              <a:rPr lang="en-US" smtClean="0"/>
              <a:t>‹#›</a:t>
            </a:fld>
            <a:endParaRPr lang="en-US"/>
          </a:p>
        </p:txBody>
      </p:sp>
    </p:spTree>
    <p:extLst>
      <p:ext uri="{BB962C8B-B14F-4D97-AF65-F5344CB8AC3E}">
        <p14:creationId xmlns:p14="http://schemas.microsoft.com/office/powerpoint/2010/main" val="1103861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Contingent liabilities enable a company to</a:t>
            </a:r>
            <a:r>
              <a:rPr lang="en-US" baseline="0" dirty="0" smtClean="0"/>
              <a:t> be ready for emergencies in the future and it also helps it assess its financial position. Besides, it helps an entity plan better and it is also requirement for lenders before extending loans. Lastly, they can be used to make important investment decisions with regard to probable liabilities in the future. </a:t>
            </a:r>
            <a:endParaRPr lang="en-US" dirty="0"/>
          </a:p>
        </p:txBody>
      </p:sp>
      <p:sp>
        <p:nvSpPr>
          <p:cNvPr id="4" name="Slide Number Placeholder 3"/>
          <p:cNvSpPr>
            <a:spLocks noGrp="1"/>
          </p:cNvSpPr>
          <p:nvPr>
            <p:ph type="sldNum" sz="quarter" idx="10"/>
          </p:nvPr>
        </p:nvSpPr>
        <p:spPr/>
        <p:txBody>
          <a:bodyPr/>
          <a:lstStyle/>
          <a:p>
            <a:fld id="{53B4A3CE-4950-4998-9101-4D37ED2594CE}" type="slidenum">
              <a:rPr lang="en-US" smtClean="0"/>
              <a:t>2</a:t>
            </a:fld>
            <a:endParaRPr lang="en-US"/>
          </a:p>
        </p:txBody>
      </p:sp>
    </p:spTree>
    <p:extLst>
      <p:ext uri="{BB962C8B-B14F-4D97-AF65-F5344CB8AC3E}">
        <p14:creationId xmlns:p14="http://schemas.microsoft.com/office/powerpoint/2010/main" val="3362242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Moreover, contingent</a:t>
            </a:r>
            <a:r>
              <a:rPr lang="en-US" baseline="0" dirty="0" smtClean="0"/>
              <a:t> liabilities helps a company identify risks that can impact on its financial capacity negatively in the future. As a result, it helps reduce the risks of loss since the risks will be well-covered. Reduced risks of loss helps ensure that a company is sustainable. Contingent liabilities helps financial analysts determine events that are likely to turn out negative. Lastly, it helps maintain a positive cash flow and increased profit margins. </a:t>
            </a:r>
            <a:endParaRPr lang="en-US" dirty="0"/>
          </a:p>
        </p:txBody>
      </p:sp>
      <p:sp>
        <p:nvSpPr>
          <p:cNvPr id="4" name="Slide Number Placeholder 3"/>
          <p:cNvSpPr>
            <a:spLocks noGrp="1"/>
          </p:cNvSpPr>
          <p:nvPr>
            <p:ph type="sldNum" sz="quarter" idx="10"/>
          </p:nvPr>
        </p:nvSpPr>
        <p:spPr/>
        <p:txBody>
          <a:bodyPr/>
          <a:lstStyle/>
          <a:p>
            <a:fld id="{53B4A3CE-4950-4998-9101-4D37ED2594CE}" type="slidenum">
              <a:rPr lang="en-US" smtClean="0"/>
              <a:t>3</a:t>
            </a:fld>
            <a:endParaRPr lang="en-US"/>
          </a:p>
        </p:txBody>
      </p:sp>
    </p:spTree>
    <p:extLst>
      <p:ext uri="{BB962C8B-B14F-4D97-AF65-F5344CB8AC3E}">
        <p14:creationId xmlns:p14="http://schemas.microsoft.com/office/powerpoint/2010/main" val="4194902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B8832B98-87B3-4F44-B0A2-8348E4B13AB9}" type="datetimeFigureOut">
              <a:rPr lang="en-US" smtClean="0"/>
              <a:t>2/15/2020</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962D1D48-7B44-4A0C-8982-07E412DE71EA}" type="slidenum">
              <a:rPr lang="en-US" smtClean="0"/>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832B98-87B3-4F44-B0A2-8348E4B13AB9}" type="datetimeFigureOut">
              <a:rPr lang="en-US" smtClean="0"/>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832B98-87B3-4F44-B0A2-8348E4B13AB9}" type="datetimeFigureOut">
              <a:rPr lang="en-US" smtClean="0"/>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B8832B98-87B3-4F44-B0A2-8348E4B13AB9}" type="datetimeFigureOut">
              <a:rPr lang="en-US" smtClean="0"/>
              <a:t>2/15/2020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2D1D48-7B44-4A0C-8982-07E412DE71EA}" type="slidenum">
              <a:rPr lang="en-US" smtClean="0"/>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8832B98-87B3-4F44-B0A2-8348E4B13AB9}" type="datetimeFigureOut">
              <a:rPr lang="en-US" smtClean="0"/>
              <a:t>2/15/2020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8832B98-87B3-4F44-B0A2-8348E4B13AB9}" type="datetimeFigureOut">
              <a:rPr lang="en-US" smtClean="0"/>
              <a:t>2/15/2020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32B98-87B3-4F44-B0A2-8348E4B13AB9}" type="datetimeFigureOut">
              <a:rPr lang="en-US" smtClean="0"/>
              <a:t>2/15/2020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8832B98-87B3-4F44-B0A2-8348E4B13AB9}" type="datetimeFigureOut">
              <a:rPr lang="en-US" smtClean="0"/>
              <a:t>2/15/2020</a:t>
            </a:fld>
            <a:endParaRPr lang="en-US"/>
          </a:p>
        </p:txBody>
      </p:sp>
      <p:sp>
        <p:nvSpPr>
          <p:cNvPr id="7" name="Slide Number Placeholder 6"/>
          <p:cNvSpPr>
            <a:spLocks noGrp="1"/>
          </p:cNvSpPr>
          <p:nvPr>
            <p:ph type="sldNum" sz="quarter" idx="12"/>
          </p:nvPr>
        </p:nvSpPr>
        <p:spPr/>
        <p:txBody>
          <a:bodyPr/>
          <a:lstStyle/>
          <a:p>
            <a:fld id="{962D1D48-7B44-4A0C-8982-07E412DE71EA}" type="slidenum">
              <a:rPr lang="en-US" smtClean="0"/>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832B98-87B3-4F44-B0A2-8348E4B13AB9}" type="datetimeFigureOut">
              <a:rPr lang="en-US" smtClean="0"/>
              <a:t>2/15/2020</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832B98-87B3-4F44-B0A2-8348E4B13AB9}" type="datetimeFigureOut">
              <a:rPr lang="en-US" smtClean="0"/>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832B98-87B3-4F44-B0A2-8348E4B13AB9}" type="datetimeFigureOut">
              <a:rPr lang="en-US" smtClean="0"/>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2D1D48-7B44-4A0C-8982-07E412DE71E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B8832B98-87B3-4F44-B0A2-8348E4B13AB9}" type="datetimeFigureOut">
              <a:rPr lang="en-US" smtClean="0"/>
              <a:t>2/15/2020</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962D1D48-7B44-4A0C-8982-07E412DE71E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Contingent Liabilities </a:t>
            </a:r>
            <a:endParaRPr lang="en-US" dirty="0"/>
          </a:p>
        </p:txBody>
      </p:sp>
      <p:sp>
        <p:nvSpPr>
          <p:cNvPr id="3" name="Subtitle 2"/>
          <p:cNvSpPr>
            <a:spLocks noGrp="1"/>
          </p:cNvSpPr>
          <p:nvPr>
            <p:ph type="subTitle" idx="1"/>
          </p:nvPr>
        </p:nvSpPr>
        <p:spPr/>
        <p:txBody>
          <a:bodyPr/>
          <a:lstStyle/>
          <a:p>
            <a:r>
              <a:rPr lang="en-US" dirty="0" smtClean="0"/>
              <a:t>Student’s Name</a:t>
            </a:r>
          </a:p>
          <a:p>
            <a:r>
              <a:rPr lang="en-US" dirty="0" smtClean="0"/>
              <a:t>Institutional Affiliation</a:t>
            </a:r>
            <a:endParaRPr lang="en-US" dirty="0"/>
          </a:p>
        </p:txBody>
      </p:sp>
    </p:spTree>
    <p:extLst>
      <p:ext uri="{BB962C8B-B14F-4D97-AF65-F5344CB8AC3E}">
        <p14:creationId xmlns:p14="http://schemas.microsoft.com/office/powerpoint/2010/main" val="2734935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Importance of Considering Contingent Liabilities</a:t>
            </a:r>
            <a:endParaRPr lang="en-US" dirty="0"/>
          </a:p>
        </p:txBody>
      </p:sp>
      <p:sp>
        <p:nvSpPr>
          <p:cNvPr id="3" name="Content Placeholder 2"/>
          <p:cNvSpPr>
            <a:spLocks noGrp="1"/>
          </p:cNvSpPr>
          <p:nvPr>
            <p:ph idx="1"/>
          </p:nvPr>
        </p:nvSpPr>
        <p:spPr/>
        <p:txBody>
          <a:bodyPr/>
          <a:lstStyle/>
          <a:p>
            <a:r>
              <a:rPr lang="en-US" dirty="0" smtClean="0"/>
              <a:t>Preparedness for emergencies.</a:t>
            </a:r>
          </a:p>
          <a:p>
            <a:r>
              <a:rPr lang="en-US" dirty="0" smtClean="0"/>
              <a:t>Financial position.</a:t>
            </a:r>
          </a:p>
          <a:p>
            <a:r>
              <a:rPr lang="en-US" dirty="0" smtClean="0"/>
              <a:t>Better planning.</a:t>
            </a:r>
          </a:p>
          <a:p>
            <a:r>
              <a:rPr lang="en-US" dirty="0" smtClean="0"/>
              <a:t>Aid borrowing.</a:t>
            </a:r>
          </a:p>
          <a:p>
            <a:r>
              <a:rPr lang="en-US" dirty="0" smtClean="0"/>
              <a:t>Helps in making investment decisions. </a:t>
            </a:r>
            <a:endParaRPr lang="en-US" dirty="0"/>
          </a:p>
        </p:txBody>
      </p:sp>
    </p:spTree>
    <p:extLst>
      <p:ext uri="{BB962C8B-B14F-4D97-AF65-F5344CB8AC3E}">
        <p14:creationId xmlns:p14="http://schemas.microsoft.com/office/powerpoint/2010/main" val="1142196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Helps in the identification of potential risks.</a:t>
            </a:r>
          </a:p>
          <a:p>
            <a:r>
              <a:rPr lang="en-US" dirty="0" smtClean="0"/>
              <a:t>Helps reduce risk of loss.</a:t>
            </a:r>
          </a:p>
          <a:p>
            <a:r>
              <a:rPr lang="en-US" dirty="0" smtClean="0"/>
              <a:t>Promote organizational sustainability.</a:t>
            </a:r>
          </a:p>
          <a:p>
            <a:r>
              <a:rPr lang="en-US" dirty="0" smtClean="0"/>
              <a:t>Prediction of events.</a:t>
            </a:r>
          </a:p>
          <a:p>
            <a:r>
              <a:rPr lang="en-US" dirty="0" smtClean="0"/>
              <a:t>Helps maintain a positive cash flow and net profit (</a:t>
            </a:r>
            <a:r>
              <a:rPr lang="en-US" dirty="0" err="1" smtClean="0"/>
              <a:t>Cebatori</a:t>
            </a:r>
            <a:r>
              <a:rPr lang="en-US" dirty="0" smtClean="0"/>
              <a:t>, 2008).</a:t>
            </a:r>
            <a:endParaRPr lang="en-US" dirty="0"/>
          </a:p>
        </p:txBody>
      </p:sp>
    </p:spTree>
    <p:extLst>
      <p:ext uri="{BB962C8B-B14F-4D97-AF65-F5344CB8AC3E}">
        <p14:creationId xmlns:p14="http://schemas.microsoft.com/office/powerpoint/2010/main" val="4171072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p:txBody>
          <a:bodyPr/>
          <a:lstStyle/>
          <a:p>
            <a:pPr marL="0" indent="0">
              <a:buNone/>
            </a:pPr>
            <a:r>
              <a:rPr lang="en-US" dirty="0" err="1" smtClean="0"/>
              <a:t>Cebatori</a:t>
            </a:r>
            <a:r>
              <a:rPr lang="en-US" dirty="0" smtClean="0"/>
              <a:t>, A. (2008). Contingent liabilities: 	Issues and practice. </a:t>
            </a:r>
            <a:r>
              <a:rPr lang="en-US" smtClean="0"/>
              <a:t>International 	Monetary </a:t>
            </a:r>
            <a:r>
              <a:rPr lang="en-US" dirty="0" smtClean="0"/>
              <a:t>Fund, 1-63. </a:t>
            </a:r>
            <a:endParaRPr lang="en-US" dirty="0"/>
          </a:p>
        </p:txBody>
      </p:sp>
    </p:spTree>
    <p:extLst>
      <p:ext uri="{BB962C8B-B14F-4D97-AF65-F5344CB8AC3E}">
        <p14:creationId xmlns:p14="http://schemas.microsoft.com/office/powerpoint/2010/main" val="7356153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24</TotalTime>
  <Words>221</Words>
  <Application>Microsoft Office PowerPoint</Application>
  <PresentationFormat>On-screen Show (4:3)</PresentationFormat>
  <Paragraphs>20</Paragraphs>
  <Slides>4</Slides>
  <Notes>2</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Austin</vt:lpstr>
      <vt:lpstr>Contingent Liabilities </vt:lpstr>
      <vt:lpstr>Importance of Considering Contingent Liabilities</vt:lpstr>
      <vt:lpstr>PowerPoint Presentation</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dc:title>
  <dc:creator>Windows User</dc:creator>
  <cp:lastModifiedBy>Windows User</cp:lastModifiedBy>
  <cp:revision>6</cp:revision>
  <dcterms:created xsi:type="dcterms:W3CDTF">2020-02-15T07:38:13Z</dcterms:created>
  <dcterms:modified xsi:type="dcterms:W3CDTF">2020-02-15T08:08:32Z</dcterms:modified>
</cp:coreProperties>
</file>